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02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Sistema IoT para Fazenda Experimental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114925"/>
            <a:ext cx="270760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Matheus Mariussi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78494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Contexto e Motivação do Projeto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Melhorar o Bem-Estar Animal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48282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Objetivo: otimizar as condições de vida dos animais e aumentar a qualidade do produto.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40506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Monitoramento em Tempo Real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48282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Monitorar condições ambientais e do bem-estar dos animais, permitindo intervenções precisas.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40506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Tomadas de Decisão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3996333"/>
            <a:ext cx="28008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Analisar dados para tomar decisões estratégicas e gerenciar o negócio da fazenda, garantindo a saúde e o bem-estar dos animais.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40506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Sustentabilidade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3996333"/>
            <a:ext cx="280082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Promover práticas de manejo animal mais sustentáveis, reduzindo o desperdício e o impacto ambiental.</a:t>
            </a:r>
            <a:endParaRPr lang="en-US" sz="18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136CD06-4D13-122A-AE1C-A2BF0993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974" y="7587547"/>
            <a:ext cx="3229426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70699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Arquitetura Geral do Sistema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572" y="2509004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117187" y="21414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Camada Física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17187" y="2636996"/>
            <a:ext cx="566046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Sensores e atuadores: temperatura, umidade, irrigação, etc.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1572" y="3758327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918835" y="35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Camada de Rede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18835" y="4053959"/>
            <a:ext cx="45110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Comunicação: Wi-Fi, Bluetooth, redes celulares.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1453" y="5175290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720364" y="4975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Camada de Aplicação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20364" y="5470922"/>
            <a:ext cx="64559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Coleta e processamento de dados: aplicativo web e banco de dados.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6540818" y="6107906"/>
            <a:ext cx="7192089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6153031"/>
            <a:ext cx="6412587" cy="13571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001572" y="6592253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4"/>
          <p:cNvSpPr/>
          <p:nvPr/>
        </p:nvSpPr>
        <p:spPr>
          <a:xfrm>
            <a:off x="7522012" y="63923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Interface do Usuário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22012" y="6887885"/>
            <a:ext cx="35040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Dashboard web interativo e intuitivo.</a:t>
            </a:r>
            <a:endParaRPr lang="en-US" sz="185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4ED58FB-246D-55B9-FE7D-493349935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0974" y="7602260"/>
            <a:ext cx="3229426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80217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Simulação do Sistema no Wokiwi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Plataforma Wokiwi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Simulador de hardware e software para desenvolvimento IoT.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Simulação de Sensores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Simulação de sensores reais para testar o funcionamento do sistema.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Configuração de Parâmetros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Ajustar os parâmetros da simulação para simular cenários realistas.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Validação do Conceito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Validar o conceito do sistema antes da implementação em hardware real.</a:t>
            </a:r>
            <a:endParaRPr lang="en-US" sz="18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EF9387-BCB0-2158-6221-5535D111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974" y="7553766"/>
            <a:ext cx="3229426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18" y="1628299"/>
            <a:ext cx="538996" cy="5389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618" y="2382798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Sensores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4618" y="2829044"/>
            <a:ext cx="7634764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Gráfico de dados em tempo real.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18" y="3820716"/>
            <a:ext cx="538996" cy="5389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618" y="4575215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Sensores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4618" y="5021461"/>
            <a:ext cx="7634764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Monitoramento de dados do ambiente.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18" y="6013133"/>
            <a:ext cx="538996" cy="5389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618" y="6767632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Análise de Dados</a:t>
            </a:r>
            <a:endParaRPr lang="en-US" sz="1950" dirty="0"/>
          </a:p>
        </p:txBody>
      </p:sp>
      <p:sp>
        <p:nvSpPr>
          <p:cNvPr id="3" name="Text 0"/>
          <p:cNvSpPr/>
          <p:nvPr/>
        </p:nvSpPr>
        <p:spPr>
          <a:xfrm>
            <a:off x="754618" y="293548"/>
            <a:ext cx="7468076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kern="0" spc="-8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Demonstração do </a:t>
            </a:r>
          </a:p>
          <a:p>
            <a:pPr marL="0" indent="0">
              <a:lnSpc>
                <a:spcPts val="4950"/>
              </a:lnSpc>
              <a:buNone/>
            </a:pPr>
            <a:r>
              <a:rPr lang="en-US" sz="3950" kern="0" spc="-8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Dashboard Web</a:t>
            </a:r>
            <a:endParaRPr lang="en-US" sz="3950" dirty="0"/>
          </a:p>
        </p:txBody>
      </p:sp>
      <p:sp>
        <p:nvSpPr>
          <p:cNvPr id="12" name="Text 6"/>
          <p:cNvSpPr/>
          <p:nvPr/>
        </p:nvSpPr>
        <p:spPr>
          <a:xfrm>
            <a:off x="754618" y="7213878"/>
            <a:ext cx="7634764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Visualização de estatísticas e tendências,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 resgate de dados por data.</a:t>
            </a:r>
            <a:endParaRPr lang="en-US" sz="165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FCDA8B8-F68D-8288-5543-016B2C912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3240" y="-5682"/>
            <a:ext cx="9637160" cy="82352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763" y="924639"/>
            <a:ext cx="121349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kern="0" spc="-81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Integração com o Banco de Dados (Flask SQLAlchemy)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66763" y="2007156"/>
            <a:ext cx="1637109" cy="1242298"/>
          </a:xfrm>
          <a:prstGeom prst="roundRect">
            <a:avLst>
              <a:gd name="adj" fmla="val 740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993458" y="2409230"/>
            <a:ext cx="136922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2622947" y="2226231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Flask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622947" y="2679859"/>
            <a:ext cx="411670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 Python para desenvolvimento web.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2513409" y="3234214"/>
            <a:ext cx="11240691" cy="15240"/>
          </a:xfrm>
          <a:prstGeom prst="roundRect">
            <a:avLst>
              <a:gd name="adj" fmla="val 603804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6"/>
          <p:cNvSpPr/>
          <p:nvPr/>
        </p:nvSpPr>
        <p:spPr>
          <a:xfrm>
            <a:off x="766763" y="3358991"/>
            <a:ext cx="3274219" cy="1242298"/>
          </a:xfrm>
          <a:prstGeom prst="roundRect">
            <a:avLst>
              <a:gd name="adj" fmla="val 740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993458" y="3761065"/>
            <a:ext cx="136922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4260056" y="3578066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SQLAlchemy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260056" y="4031694"/>
            <a:ext cx="36715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ORM para interagir com o banco de dados.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150519" y="4586049"/>
            <a:ext cx="9603581" cy="15240"/>
          </a:xfrm>
          <a:prstGeom prst="roundRect">
            <a:avLst>
              <a:gd name="adj" fmla="val 603804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1"/>
          <p:cNvSpPr/>
          <p:nvPr/>
        </p:nvSpPr>
        <p:spPr>
          <a:xfrm>
            <a:off x="766763" y="4710827"/>
            <a:ext cx="4911328" cy="1242298"/>
          </a:xfrm>
          <a:prstGeom prst="roundRect">
            <a:avLst>
              <a:gd name="adj" fmla="val 740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993458" y="5112901"/>
            <a:ext cx="136922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5897166" y="4929902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Banco de Dados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97166" y="5383530"/>
            <a:ext cx="4662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Armazenamento dos dados coletados pelos sensores.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5787628" y="5937885"/>
            <a:ext cx="7966472" cy="15240"/>
          </a:xfrm>
          <a:prstGeom prst="roundRect">
            <a:avLst>
              <a:gd name="adj" fmla="val 603804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6"/>
          <p:cNvSpPr/>
          <p:nvPr/>
        </p:nvSpPr>
        <p:spPr>
          <a:xfrm>
            <a:off x="766763" y="6062663"/>
            <a:ext cx="6548438" cy="1242298"/>
          </a:xfrm>
          <a:prstGeom prst="roundRect">
            <a:avLst>
              <a:gd name="adj" fmla="val 740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 17"/>
          <p:cNvSpPr/>
          <p:nvPr/>
        </p:nvSpPr>
        <p:spPr>
          <a:xfrm>
            <a:off x="993458" y="6464737"/>
            <a:ext cx="136922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7534275" y="6281738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Consultas e Análise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34275" y="6735366"/>
            <a:ext cx="3510082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Extração de insights e informações úteis.</a:t>
            </a:r>
            <a:endParaRPr lang="en-US" sz="17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93FA5AD7-D081-90DC-994C-E39E49BF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974" y="7632170"/>
            <a:ext cx="3229426" cy="581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217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Desafios Técnicos e Soluções Implementadas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5800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22509" y="315825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580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Comunicação Sem Fio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55353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Solução: implementação de protocolos de comunicação robustos.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5800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876443" y="315825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580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Segurança de Dados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5353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Solução: medidas de segurança para proteger os dados coletados.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2111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1022509" y="531137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211128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Processamento de Dados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05861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Solução: algoritmos de análise de dados em tempo real.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4691658" y="52111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4876443" y="531137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69493" y="5211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Interface do Usuário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69493" y="570666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Solução: design intuitivo e amigável para o usuário.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789" y="619839"/>
            <a:ext cx="7566422" cy="1325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kern="0" spc="-8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Próximos Passos e Considerações Finais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88789" y="2396133"/>
            <a:ext cx="3614142" cy="743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1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270040" y="3421499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Integração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8789" y="3887986"/>
            <a:ext cx="361414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Integração com outros sistemas da fazenda.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0950" y="2396133"/>
            <a:ext cx="3614261" cy="743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1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222200" y="3421499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Escalabilidade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40950" y="3887986"/>
            <a:ext cx="3614261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Ampliar o sistema para mais sensores e áreas.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8789" y="5397818"/>
            <a:ext cx="3614142" cy="743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1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270040" y="6423184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Inteligência Artificial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88789" y="6889671"/>
            <a:ext cx="361414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Implementação de algoritmos de aprendizado de máquina.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740950" y="5397818"/>
            <a:ext cx="3614261" cy="743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1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5222200" y="6423184"/>
            <a:ext cx="265164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Sustentabilidade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740950" y="6889671"/>
            <a:ext cx="3614261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Continuar aprimorando as práticas sustentáveis.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409</Words>
  <Application>Microsoft Office PowerPoint</Application>
  <PresentationFormat>Personalizar</PresentationFormat>
  <Paragraphs>89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Source Sans Pro</vt:lpstr>
      <vt:lpstr>Source Sans Pro Bold</vt:lpstr>
      <vt:lpstr>Source Serif Pro Semi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Matheus Vinícius Mariussi</cp:lastModifiedBy>
  <cp:revision>2</cp:revision>
  <dcterms:created xsi:type="dcterms:W3CDTF">2024-11-19T11:37:34Z</dcterms:created>
  <dcterms:modified xsi:type="dcterms:W3CDTF">2024-11-19T11:44:16Z</dcterms:modified>
</cp:coreProperties>
</file>